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F4bva2JJY.mp4" Type="http://schemas.openxmlformats.org/officeDocument/2006/relationships/video"/><Relationship Id="rId4" Target="../media/VAF4bva2JJY.mp4" Type="http://schemas.microsoft.com/office/2007/relationships/media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8301907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94018" y="311211"/>
            <a:ext cx="899964" cy="860693"/>
          </a:xfrm>
          <a:custGeom>
            <a:avLst/>
            <a:gdLst/>
            <a:ahLst/>
            <a:cxnLst/>
            <a:rect r="r" b="b" t="t" l="l"/>
            <a:pathLst>
              <a:path h="860693" w="899964">
                <a:moveTo>
                  <a:pt x="0" y="0"/>
                </a:moveTo>
                <a:lnTo>
                  <a:pt x="899964" y="0"/>
                </a:lnTo>
                <a:lnTo>
                  <a:pt x="899964" y="860693"/>
                </a:lnTo>
                <a:lnTo>
                  <a:pt x="0" y="860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21710" y="2908701"/>
            <a:ext cx="15244580" cy="3979756"/>
            <a:chOff x="0" y="0"/>
            <a:chExt cx="20326107" cy="53063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848002" y="-76200"/>
              <a:ext cx="16630103" cy="68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55016"/>
              <a:ext cx="20326107" cy="425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spc="359">
                  <a:solidFill>
                    <a:srgbClr val="D9DFDB"/>
                  </a:solidFill>
                  <a:latin typeface="Roboto Bold"/>
                </a:rPr>
                <a:t>BOOK INVENTOR SYSTEM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21710" y="8826601"/>
            <a:ext cx="4175125" cy="43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D9DFDB"/>
                </a:solidFill>
                <a:latin typeface="Canva Sans Bold Italics"/>
              </a:rPr>
              <a:t>Professional Practice in 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9029733"/>
            <a:ext cx="18288000" cy="818482"/>
            <a:chOff x="0" y="0"/>
            <a:chExt cx="24384000" cy="1091309"/>
          </a:xfrm>
        </p:grpSpPr>
        <p:sp>
          <p:nvSpPr>
            <p:cNvPr name="AutoShape 3" id="3"/>
            <p:cNvSpPr/>
            <p:nvPr/>
          </p:nvSpPr>
          <p:spPr>
            <a:xfrm>
              <a:off x="0" y="19050"/>
              <a:ext cx="24384000" cy="0"/>
            </a:xfrm>
            <a:prstGeom prst="line">
              <a:avLst/>
            </a:prstGeom>
            <a:ln cap="flat" w="38100">
              <a:solidFill>
                <a:srgbClr val="D0CC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00" y="578697"/>
              <a:ext cx="10548699" cy="512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6961" y="3113155"/>
            <a:ext cx="2341609" cy="2341599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6752" t="0" r="-1675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920261" y="3113155"/>
            <a:ext cx="2341609" cy="2341599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752" t="0" r="-1675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1170" y="3113155"/>
            <a:ext cx="2341609" cy="2341599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752" t="0" r="-16752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172542"/>
            <a:ext cx="16230600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 spc="179">
                <a:solidFill>
                  <a:srgbClr val="D9DFDB"/>
                </a:solidFill>
                <a:latin typeface="Roboto Bold"/>
              </a:rPr>
              <a:t>TECH STACK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12114" y="6103417"/>
            <a:ext cx="3118338" cy="169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D9DFDB"/>
                </a:solidFill>
                <a:latin typeface="Roboto Bold"/>
              </a:rPr>
              <a:t>VERSION CONTROL</a:t>
            </a:r>
          </a:p>
          <a:p>
            <a:pPr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D9DFDB"/>
                </a:solidFill>
                <a:latin typeface="Roboto"/>
              </a:rPr>
              <a:t>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161" y="6103417"/>
            <a:ext cx="3674802" cy="169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spc="280">
                <a:solidFill>
                  <a:srgbClr val="D9DFDB"/>
                </a:solidFill>
                <a:latin typeface="Roboto Bold"/>
              </a:rPr>
              <a:t>AUTHENTICATION</a:t>
            </a:r>
          </a:p>
          <a:p>
            <a:pPr algn="ctr">
              <a:lnSpc>
                <a:spcPts val="3360"/>
              </a:lnSpc>
            </a:p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spc="280">
                <a:solidFill>
                  <a:srgbClr val="D9DFDB"/>
                </a:solidFill>
                <a:latin typeface="Roboto"/>
              </a:rPr>
              <a:t>FIREBASE AUTHPROVIDER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21053" y="6103417"/>
            <a:ext cx="3400728" cy="211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D9DFDB"/>
                </a:solidFill>
                <a:latin typeface="Roboto Bold"/>
              </a:rPr>
              <a:t>PACKAGE MANAGER</a:t>
            </a:r>
          </a:p>
          <a:p>
            <a:pPr algn="ctr">
              <a:lnSpc>
                <a:spcPts val="3359"/>
              </a:lnSpc>
            </a:pP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D9DFDB"/>
                </a:solidFill>
                <a:latin typeface="Roboto"/>
              </a:rPr>
              <a:t>NODE PACKAGE MANAGER(NPM)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642078" y="3113155"/>
            <a:ext cx="2341609" cy="2341599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4112519" y="6103417"/>
            <a:ext cx="3400728" cy="211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D9DFDB"/>
                </a:solidFill>
                <a:latin typeface="Roboto Bold"/>
              </a:rPr>
              <a:t>STYLING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D9DFDB"/>
                </a:solidFill>
                <a:latin typeface="Roboto"/>
              </a:rPr>
              <a:t>MATERIAL UI </a:t>
            </a:r>
          </a:p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D9DFDB"/>
                </a:solidFill>
                <a:latin typeface="Roboto"/>
              </a:rPr>
              <a:t>AND 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D9DFDB"/>
                </a:solidFill>
                <a:latin typeface="Roboto"/>
              </a:rPr>
              <a:t>FLOWBITE REACT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830576"/>
            <a:ext cx="18288000" cy="1456424"/>
            <a:chOff x="0" y="0"/>
            <a:chExt cx="4816593" cy="3835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83585"/>
            </a:xfrm>
            <a:custGeom>
              <a:avLst/>
              <a:gdLst/>
              <a:ahLst/>
              <a:cxnLst/>
              <a:rect r="r" b="b" t="t" l="l"/>
              <a:pathLst>
                <a:path h="3835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585"/>
                  </a:lnTo>
                  <a:lnTo>
                    <a:pt x="0" y="383585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816593" cy="45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435448"/>
            <a:ext cx="15759398" cy="170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Canva Sans Bold"/>
              </a:rPr>
              <a:t>KEY FEATURES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8575" y="9044021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06914"/>
            <a:ext cx="11829646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 spc="179">
                <a:solidFill>
                  <a:srgbClr val="D9DFDB"/>
                </a:solidFill>
                <a:latin typeface="Roboto Bold"/>
              </a:rPr>
              <a:t>APP 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844599"/>
            <a:ext cx="7378431" cy="2498926"/>
            <a:chOff x="0" y="0"/>
            <a:chExt cx="1943290" cy="6581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3290" cy="658153"/>
            </a:xfrm>
            <a:custGeom>
              <a:avLst/>
              <a:gdLst/>
              <a:ahLst/>
              <a:cxnLst/>
              <a:rect r="r" b="b" t="t" l="l"/>
              <a:pathLst>
                <a:path h="658153" w="1943290">
                  <a:moveTo>
                    <a:pt x="0" y="0"/>
                  </a:moveTo>
                  <a:lnTo>
                    <a:pt x="1943290" y="0"/>
                  </a:lnTo>
                  <a:lnTo>
                    <a:pt x="1943290" y="658153"/>
                  </a:lnTo>
                  <a:lnTo>
                    <a:pt x="0" y="658153"/>
                  </a:lnTo>
                  <a:close/>
                </a:path>
              </a:pathLst>
            </a:custGeom>
            <a:solidFill>
              <a:srgbClr val="D0CCB9">
                <a:alpha val="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943290" cy="73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844599"/>
            <a:ext cx="247650" cy="2498926"/>
            <a:chOff x="0" y="0"/>
            <a:chExt cx="65225" cy="658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225" cy="658153"/>
            </a:xfrm>
            <a:custGeom>
              <a:avLst/>
              <a:gdLst/>
              <a:ahLst/>
              <a:cxnLst/>
              <a:rect r="r" b="b" t="t" l="l"/>
              <a:pathLst>
                <a:path h="658153" w="65225">
                  <a:moveTo>
                    <a:pt x="0" y="0"/>
                  </a:moveTo>
                  <a:lnTo>
                    <a:pt x="65225" y="0"/>
                  </a:lnTo>
                  <a:lnTo>
                    <a:pt x="65225" y="658153"/>
                  </a:lnTo>
                  <a:lnTo>
                    <a:pt x="0" y="65815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65225" cy="73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09025" y="3498413"/>
            <a:ext cx="5694006" cy="1191298"/>
            <a:chOff x="0" y="0"/>
            <a:chExt cx="7592007" cy="15883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592007" cy="730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350">
                  <a:solidFill>
                    <a:srgbClr val="D9DFDB"/>
                  </a:solidFill>
                  <a:latin typeface="Roboto Bold"/>
                </a:rPr>
                <a:t>UPLOAD BOOK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6334"/>
              <a:ext cx="7592007" cy="692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D9DFDB"/>
                  </a:solidFill>
                  <a:latin typeface="Roboto"/>
                </a:rPr>
                <a:t>admin can upload a new book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5857875"/>
            <a:ext cx="7378431" cy="2498926"/>
            <a:chOff x="0" y="0"/>
            <a:chExt cx="1943290" cy="6581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43290" cy="658153"/>
            </a:xfrm>
            <a:custGeom>
              <a:avLst/>
              <a:gdLst/>
              <a:ahLst/>
              <a:cxnLst/>
              <a:rect r="r" b="b" t="t" l="l"/>
              <a:pathLst>
                <a:path h="658153" w="1943290">
                  <a:moveTo>
                    <a:pt x="0" y="0"/>
                  </a:moveTo>
                  <a:lnTo>
                    <a:pt x="1943290" y="0"/>
                  </a:lnTo>
                  <a:lnTo>
                    <a:pt x="1943290" y="658153"/>
                  </a:lnTo>
                  <a:lnTo>
                    <a:pt x="0" y="658153"/>
                  </a:lnTo>
                  <a:close/>
                </a:path>
              </a:pathLst>
            </a:custGeom>
            <a:solidFill>
              <a:srgbClr val="D0CCB9">
                <a:alpha val="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943290" cy="73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5857875"/>
            <a:ext cx="247650" cy="2498926"/>
            <a:chOff x="0" y="0"/>
            <a:chExt cx="65225" cy="6581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225" cy="658153"/>
            </a:xfrm>
            <a:custGeom>
              <a:avLst/>
              <a:gdLst/>
              <a:ahLst/>
              <a:cxnLst/>
              <a:rect r="r" b="b" t="t" l="l"/>
              <a:pathLst>
                <a:path h="658153" w="65225">
                  <a:moveTo>
                    <a:pt x="0" y="0"/>
                  </a:moveTo>
                  <a:lnTo>
                    <a:pt x="65225" y="0"/>
                  </a:lnTo>
                  <a:lnTo>
                    <a:pt x="65225" y="658153"/>
                  </a:lnTo>
                  <a:lnTo>
                    <a:pt x="0" y="65815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65225" cy="73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009025" y="6511689"/>
            <a:ext cx="5694006" cy="1191298"/>
            <a:chOff x="0" y="0"/>
            <a:chExt cx="7592007" cy="158839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7592007" cy="730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350">
                  <a:solidFill>
                    <a:srgbClr val="D9DFDB"/>
                  </a:solidFill>
                  <a:latin typeface="Roboto Bold"/>
                </a:rPr>
                <a:t>DELETE BOOKS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96334"/>
              <a:ext cx="7592007" cy="692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D9DFDB"/>
                  </a:solidFill>
                  <a:latin typeface="Roboto"/>
                </a:rPr>
                <a:t>admin can delete existing book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69131" y="2844599"/>
            <a:ext cx="7378431" cy="2498926"/>
            <a:chOff x="0" y="0"/>
            <a:chExt cx="1943290" cy="6581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43290" cy="658153"/>
            </a:xfrm>
            <a:custGeom>
              <a:avLst/>
              <a:gdLst/>
              <a:ahLst/>
              <a:cxnLst/>
              <a:rect r="r" b="b" t="t" l="l"/>
              <a:pathLst>
                <a:path h="658153" w="1943290">
                  <a:moveTo>
                    <a:pt x="0" y="0"/>
                  </a:moveTo>
                  <a:lnTo>
                    <a:pt x="1943290" y="0"/>
                  </a:lnTo>
                  <a:lnTo>
                    <a:pt x="1943290" y="658153"/>
                  </a:lnTo>
                  <a:lnTo>
                    <a:pt x="0" y="658153"/>
                  </a:lnTo>
                  <a:close/>
                </a:path>
              </a:pathLst>
            </a:custGeom>
            <a:solidFill>
              <a:srgbClr val="D0CCB9">
                <a:alpha val="9804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943290" cy="73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69131" y="5857875"/>
            <a:ext cx="7378431" cy="2498926"/>
            <a:chOff x="0" y="0"/>
            <a:chExt cx="1943290" cy="6581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43290" cy="658153"/>
            </a:xfrm>
            <a:custGeom>
              <a:avLst/>
              <a:gdLst/>
              <a:ahLst/>
              <a:cxnLst/>
              <a:rect r="r" b="b" t="t" l="l"/>
              <a:pathLst>
                <a:path h="658153" w="1943290">
                  <a:moveTo>
                    <a:pt x="0" y="0"/>
                  </a:moveTo>
                  <a:lnTo>
                    <a:pt x="1943290" y="0"/>
                  </a:lnTo>
                  <a:lnTo>
                    <a:pt x="1943290" y="658153"/>
                  </a:lnTo>
                  <a:lnTo>
                    <a:pt x="0" y="658153"/>
                  </a:lnTo>
                  <a:close/>
                </a:path>
              </a:pathLst>
            </a:custGeom>
            <a:solidFill>
              <a:srgbClr val="D0CCB9">
                <a:alpha val="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943290" cy="73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69131" y="5857875"/>
            <a:ext cx="247650" cy="2498926"/>
            <a:chOff x="0" y="0"/>
            <a:chExt cx="65225" cy="6581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225" cy="658153"/>
            </a:xfrm>
            <a:custGeom>
              <a:avLst/>
              <a:gdLst/>
              <a:ahLst/>
              <a:cxnLst/>
              <a:rect r="r" b="b" t="t" l="l"/>
              <a:pathLst>
                <a:path h="658153" w="65225">
                  <a:moveTo>
                    <a:pt x="0" y="0"/>
                  </a:moveTo>
                  <a:lnTo>
                    <a:pt x="65225" y="0"/>
                  </a:lnTo>
                  <a:lnTo>
                    <a:pt x="65225" y="658153"/>
                  </a:lnTo>
                  <a:lnTo>
                    <a:pt x="0" y="65815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65225" cy="73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169131" y="2844599"/>
            <a:ext cx="247650" cy="2498926"/>
            <a:chOff x="0" y="0"/>
            <a:chExt cx="65225" cy="65815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225" cy="658153"/>
            </a:xfrm>
            <a:custGeom>
              <a:avLst/>
              <a:gdLst/>
              <a:ahLst/>
              <a:cxnLst/>
              <a:rect r="r" b="b" t="t" l="l"/>
              <a:pathLst>
                <a:path h="658153" w="65225">
                  <a:moveTo>
                    <a:pt x="0" y="0"/>
                  </a:moveTo>
                  <a:lnTo>
                    <a:pt x="65225" y="0"/>
                  </a:lnTo>
                  <a:lnTo>
                    <a:pt x="65225" y="658153"/>
                  </a:lnTo>
                  <a:lnTo>
                    <a:pt x="0" y="65815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65225" cy="73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149456" y="3493618"/>
            <a:ext cx="5694006" cy="1200888"/>
            <a:chOff x="0" y="0"/>
            <a:chExt cx="7592007" cy="160118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19050"/>
              <a:ext cx="7592007" cy="730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350">
                  <a:solidFill>
                    <a:srgbClr val="D9DFDB"/>
                  </a:solidFill>
                  <a:latin typeface="Roboto Bold"/>
                </a:rPr>
                <a:t>UPDATE BOOKS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886809"/>
              <a:ext cx="7592007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0"/>
                </a:lnSpc>
                <a:spcBef>
                  <a:spcPct val="0"/>
                </a:spcBef>
              </a:pPr>
              <a:r>
                <a:rPr lang="en-US" sz="3000" spc="30">
                  <a:solidFill>
                    <a:srgbClr val="D9DFDB"/>
                  </a:solidFill>
                  <a:latin typeface="Roboto"/>
                </a:rPr>
                <a:t>admin can update a book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149456" y="6511689"/>
            <a:ext cx="5694006" cy="1191298"/>
            <a:chOff x="0" y="0"/>
            <a:chExt cx="7592007" cy="1588397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19050"/>
              <a:ext cx="7592007" cy="730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350">
                  <a:solidFill>
                    <a:srgbClr val="D9DFDB"/>
                  </a:solidFill>
                  <a:latin typeface="Roboto Bold"/>
                </a:rPr>
                <a:t>PURCHASE BOOKS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896334"/>
              <a:ext cx="7592007" cy="692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D9DFDB"/>
                  </a:solidFill>
                  <a:latin typeface="Roboto"/>
                </a:rPr>
                <a:t>user can purchase a book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3906" r="2890" b="1536"/>
          <a:stretch>
            <a:fillRect/>
          </a:stretch>
        </p:blipFill>
        <p:spPr>
          <a:xfrm flipH="false" flipV="false" rot="0">
            <a:off x="2298261" y="1313708"/>
            <a:ext cx="13012376" cy="871576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28700" y="494753"/>
            <a:ext cx="818955" cy="818955"/>
          </a:xfrm>
          <a:custGeom>
            <a:avLst/>
            <a:gdLst/>
            <a:ahLst/>
            <a:cxnLst/>
            <a:rect r="r" b="b" t="t" l="l"/>
            <a:pathLst>
              <a:path h="818955" w="818955">
                <a:moveTo>
                  <a:pt x="0" y="0"/>
                </a:moveTo>
                <a:lnTo>
                  <a:pt x="818955" y="0"/>
                </a:lnTo>
                <a:lnTo>
                  <a:pt x="818955" y="818955"/>
                </a:lnTo>
                <a:lnTo>
                  <a:pt x="0" y="818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8261" y="399503"/>
            <a:ext cx="14467709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ECE8D5"/>
                </a:solidFill>
                <a:latin typeface="Canva Sans Bold"/>
              </a:rPr>
              <a:t>PROJECT DEMONSTRATION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33850"/>
            <a:ext cx="16230600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spc="500">
                <a:solidFill>
                  <a:srgbClr val="D9DFDB"/>
                </a:solidFill>
                <a:latin typeface="Roboto Bold"/>
              </a:rPr>
              <a:t>THANKS TO LISTEN TO US</a:t>
            </a:r>
          </a:p>
          <a:p>
            <a:pPr algn="ctr">
              <a:lnSpc>
                <a:spcPts val="7500"/>
              </a:lnSpc>
            </a:pPr>
            <a:r>
              <a:rPr lang="en-US" sz="5000" spc="500">
                <a:solidFill>
                  <a:srgbClr val="D9DFDB"/>
                </a:solidFill>
                <a:latin typeface="Roboto Bold"/>
              </a:rPr>
              <a:t>ANY QUESTION?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9044021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10300" y="0"/>
            <a:ext cx="12077700" cy="10287000"/>
            <a:chOff x="0" y="0"/>
            <a:chExt cx="31809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09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80958">
                  <a:moveTo>
                    <a:pt x="0" y="0"/>
                  </a:moveTo>
                  <a:lnTo>
                    <a:pt x="3180958" y="0"/>
                  </a:lnTo>
                  <a:lnTo>
                    <a:pt x="31809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CE8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180958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210300" cy="10287000"/>
          </a:xfrm>
          <a:custGeom>
            <a:avLst/>
            <a:gdLst/>
            <a:ahLst/>
            <a:cxnLst/>
            <a:rect r="r" b="b" t="t" l="l"/>
            <a:pathLst>
              <a:path h="10287000" w="6210300">
                <a:moveTo>
                  <a:pt x="0" y="0"/>
                </a:moveTo>
                <a:lnTo>
                  <a:pt x="6210300" y="0"/>
                </a:lnTo>
                <a:lnTo>
                  <a:pt x="6210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77445" t="0" r="-100642" b="-1185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7387819" cy="8229600"/>
            <a:chOff x="0" y="0"/>
            <a:chExt cx="1945763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457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1945763">
                  <a:moveTo>
                    <a:pt x="0" y="0"/>
                  </a:moveTo>
                  <a:lnTo>
                    <a:pt x="1945763" y="0"/>
                  </a:lnTo>
                  <a:lnTo>
                    <a:pt x="19457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2129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945763" cy="2243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18299" y="1104900"/>
            <a:ext cx="1398409" cy="139840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67" r="0" b="-36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892321" y="3062135"/>
            <a:ext cx="1524388" cy="152438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325" r="0" b="-32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018299" y="5460466"/>
            <a:ext cx="1398409" cy="1398403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22854" y="3380505"/>
            <a:ext cx="5999512" cy="3525990"/>
            <a:chOff x="0" y="0"/>
            <a:chExt cx="7999349" cy="470132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6675"/>
              <a:ext cx="7999349" cy="3438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spc="270">
                  <a:solidFill>
                    <a:srgbClr val="D9DFDB"/>
                  </a:solidFill>
                  <a:latin typeface="Roboto Bold"/>
                </a:rPr>
                <a:t>GROPU </a:t>
              </a:r>
            </a:p>
            <a:p>
              <a:pPr algn="ctr">
                <a:lnSpc>
                  <a:spcPts val="9900"/>
                </a:lnSpc>
              </a:pPr>
              <a:r>
                <a:rPr lang="en-US" sz="9000" spc="270">
                  <a:solidFill>
                    <a:srgbClr val="D9DFDB"/>
                  </a:solidFill>
                  <a:latin typeface="Roboto Bold"/>
                </a:rPr>
                <a:t>MEMBERS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971202"/>
              <a:ext cx="7999349" cy="730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spc="350">
                  <a:solidFill>
                    <a:srgbClr val="D9DFDB"/>
                  </a:solidFill>
                  <a:latin typeface="Roboto"/>
                </a:rPr>
                <a:t>GET TO KNOW US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35174" y="1443290"/>
            <a:ext cx="4383076" cy="968566"/>
            <a:chOff x="0" y="0"/>
            <a:chExt cx="5844101" cy="129142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5844101" cy="628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300">
                  <a:solidFill>
                    <a:srgbClr val="212932"/>
                  </a:solidFill>
                  <a:latin typeface="Roboto"/>
                </a:rPr>
                <a:t>ABU HURAIRA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20010"/>
              <a:ext cx="584410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24">
                  <a:solidFill>
                    <a:srgbClr val="212932"/>
                  </a:solidFill>
                  <a:latin typeface="Roboto"/>
                </a:rPr>
                <a:t>BSE-21S-007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35174" y="3380505"/>
            <a:ext cx="4383076" cy="968566"/>
            <a:chOff x="0" y="0"/>
            <a:chExt cx="5844101" cy="129142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19050"/>
              <a:ext cx="5844101" cy="628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300">
                  <a:solidFill>
                    <a:srgbClr val="212932"/>
                  </a:solidFill>
                  <a:latin typeface="Roboto"/>
                </a:rPr>
                <a:t>SHAHROON KHAN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20010"/>
              <a:ext cx="584410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24">
                  <a:solidFill>
                    <a:srgbClr val="212932"/>
                  </a:solidFill>
                  <a:latin typeface="Roboto"/>
                </a:rPr>
                <a:t>BSE-21S-075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35174" y="5627783"/>
            <a:ext cx="4383076" cy="968566"/>
            <a:chOff x="0" y="0"/>
            <a:chExt cx="5844101" cy="1291422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5844101" cy="628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300">
                  <a:solidFill>
                    <a:srgbClr val="212932"/>
                  </a:solidFill>
                  <a:latin typeface="Roboto"/>
                </a:rPr>
                <a:t>ZARNOSH KHAN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20010"/>
              <a:ext cx="584410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24">
                  <a:solidFill>
                    <a:srgbClr val="212932"/>
                  </a:solidFill>
                  <a:latin typeface="Roboto"/>
                </a:rPr>
                <a:t>BSE-21S-092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018299" y="7644978"/>
            <a:ext cx="1398409" cy="1398403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635174" y="7872700"/>
            <a:ext cx="4383076" cy="968566"/>
            <a:chOff x="0" y="0"/>
            <a:chExt cx="5844101" cy="1291422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19050"/>
              <a:ext cx="5844101" cy="628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300">
                  <a:solidFill>
                    <a:srgbClr val="212932"/>
                  </a:solidFill>
                  <a:latin typeface="Roboto"/>
                </a:rPr>
                <a:t>OWAIS ASAD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20010"/>
              <a:ext cx="584410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24">
                  <a:solidFill>
                    <a:srgbClr val="212932"/>
                  </a:solidFill>
                  <a:latin typeface="Roboto"/>
                </a:rPr>
                <a:t>BSE-21S-062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B1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132671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970592"/>
            <a:ext cx="8115300" cy="3306782"/>
            <a:chOff x="0" y="0"/>
            <a:chExt cx="10820400" cy="440904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10820400" cy="3136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75"/>
                </a:lnSpc>
              </a:pPr>
              <a:r>
                <a:rPr lang="en-US" sz="8250" spc="247">
                  <a:solidFill>
                    <a:srgbClr val="212932"/>
                  </a:solidFill>
                  <a:latin typeface="Roboto Bold"/>
                </a:rPr>
                <a:t>PRESENTATION OUTLINE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78925"/>
              <a:ext cx="10820400" cy="730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94362" y="-197403"/>
            <a:ext cx="6517579" cy="10681806"/>
          </a:xfrm>
          <a:custGeom>
            <a:avLst/>
            <a:gdLst/>
            <a:ahLst/>
            <a:cxnLst/>
            <a:rect r="r" b="b" t="t" l="l"/>
            <a:pathLst>
              <a:path h="10681806" w="6517579">
                <a:moveTo>
                  <a:pt x="0" y="0"/>
                </a:moveTo>
                <a:lnTo>
                  <a:pt x="6517578" y="0"/>
                </a:lnTo>
                <a:lnTo>
                  <a:pt x="6517578" y="10681806"/>
                </a:lnTo>
                <a:lnTo>
                  <a:pt x="0" y="10681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02152" t="0" r="-4383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162282" y="1028700"/>
            <a:ext cx="7097018" cy="8229600"/>
            <a:chOff x="0" y="0"/>
            <a:chExt cx="1869173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9174" cy="2167467"/>
            </a:xfrm>
            <a:custGeom>
              <a:avLst/>
              <a:gdLst/>
              <a:ahLst/>
              <a:cxnLst/>
              <a:rect r="r" b="b" t="t" l="l"/>
              <a:pathLst>
                <a:path h="2167467" w="1869174">
                  <a:moveTo>
                    <a:pt x="0" y="0"/>
                  </a:moveTo>
                  <a:lnTo>
                    <a:pt x="1869174" y="0"/>
                  </a:lnTo>
                  <a:lnTo>
                    <a:pt x="186917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2129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869173" cy="2243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37874" y="2315487"/>
            <a:ext cx="5145833" cy="5153019"/>
            <a:chOff x="0" y="0"/>
            <a:chExt cx="6861111" cy="687069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686111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INTRODUCTION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45397"/>
              <a:ext cx="686111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TECH STACK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566951"/>
              <a:ext cx="686111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 u="none">
                  <a:solidFill>
                    <a:srgbClr val="D9DFDB"/>
                  </a:solidFill>
                  <a:latin typeface="Roboto"/>
                </a:rPr>
                <a:t>INTEGRATION</a:t>
              </a: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477727"/>
              <a:ext cx="686111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 u="none">
                  <a:solidFill>
                    <a:srgbClr val="D9DFDB"/>
                  </a:solidFill>
                  <a:latin typeface="Roboto"/>
                </a:rPr>
                <a:t>AUTHENTICATION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388504"/>
              <a:ext cx="686111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 u="none">
                  <a:solidFill>
                    <a:srgbClr val="D9DFDB"/>
                  </a:solidFill>
                  <a:latin typeface="Roboto"/>
                </a:rPr>
                <a:t>PROJECT ARCHITECTURE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299280"/>
              <a:ext cx="6861111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 u="none">
                  <a:solidFill>
                    <a:srgbClr val="D9DFDB"/>
                  </a:solidFill>
                  <a:latin typeface="Roboto"/>
                </a:rPr>
                <a:t>FEATURES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137874" y="2999956"/>
            <a:ext cx="5145833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37874" y="4265539"/>
            <a:ext cx="5145833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MERN SATCK OVERVIEW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9916" y="1800090"/>
            <a:ext cx="13871534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79">
                <a:solidFill>
                  <a:srgbClr val="D9DFDB"/>
                </a:solidFill>
                <a:latin typeface="Roboto Bold"/>
              </a:rPr>
              <a:t>BRIED OVERVIEW 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9044021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29916" y="3680943"/>
            <a:ext cx="15101450" cy="23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D9DFDB"/>
                </a:solidFill>
                <a:latin typeface="Canva Sans"/>
              </a:rPr>
              <a:t>it is a library management system is an application organizing library resources, and managing books for efficient operation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9916" y="6312476"/>
            <a:ext cx="15101450" cy="77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D9DFDB"/>
                </a:solidFill>
                <a:latin typeface="Canva Sans"/>
              </a:rPr>
              <a:t>It allows to add, delete, and edit books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48859" y="0"/>
            <a:ext cx="12929616" cy="10287000"/>
            <a:chOff x="0" y="0"/>
            <a:chExt cx="34053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5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05331">
                  <a:moveTo>
                    <a:pt x="0" y="0"/>
                  </a:moveTo>
                  <a:lnTo>
                    <a:pt x="3405331" y="0"/>
                  </a:lnTo>
                  <a:lnTo>
                    <a:pt x="3405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405331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5358384" cy="10287000"/>
          </a:xfrm>
          <a:custGeom>
            <a:avLst/>
            <a:gdLst/>
            <a:ahLst/>
            <a:cxnLst/>
            <a:rect r="r" b="b" t="t" l="l"/>
            <a:pathLst>
              <a:path h="10287000" w="5358384">
                <a:moveTo>
                  <a:pt x="0" y="0"/>
                </a:moveTo>
                <a:lnTo>
                  <a:pt x="5358384" y="0"/>
                </a:lnTo>
                <a:lnTo>
                  <a:pt x="53583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42355" t="0" r="-10669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6193" y="2836548"/>
            <a:ext cx="8869890" cy="608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8100"/>
              </a:lnSpc>
              <a:buFont typeface="Arial"/>
              <a:buChar char="•"/>
            </a:pPr>
            <a:r>
              <a:rPr lang="en-US" sz="4500">
                <a:solidFill>
                  <a:srgbClr val="212932"/>
                </a:solidFill>
                <a:latin typeface="Canva Sans"/>
              </a:rPr>
              <a:t>Efficiency</a:t>
            </a:r>
          </a:p>
          <a:p>
            <a:pPr marL="971550" indent="-485775" lvl="1">
              <a:lnSpc>
                <a:spcPts val="8100"/>
              </a:lnSpc>
              <a:buFont typeface="Arial"/>
              <a:buChar char="•"/>
            </a:pPr>
            <a:r>
              <a:rPr lang="en-US" sz="4500">
                <a:solidFill>
                  <a:srgbClr val="212932"/>
                </a:solidFill>
                <a:latin typeface="Canva Sans"/>
              </a:rPr>
              <a:t>User Accessibility</a:t>
            </a:r>
          </a:p>
          <a:p>
            <a:pPr marL="971550" indent="-485775" lvl="1">
              <a:lnSpc>
                <a:spcPts val="8100"/>
              </a:lnSpc>
              <a:buFont typeface="Arial"/>
              <a:buChar char="•"/>
            </a:pPr>
            <a:r>
              <a:rPr lang="en-US" sz="4500">
                <a:solidFill>
                  <a:srgbClr val="212932"/>
                </a:solidFill>
                <a:latin typeface="Canva Sans"/>
              </a:rPr>
              <a:t>Data Accuracy</a:t>
            </a:r>
          </a:p>
          <a:p>
            <a:pPr marL="971550" indent="-485775" lvl="1">
              <a:lnSpc>
                <a:spcPts val="8100"/>
              </a:lnSpc>
              <a:buFont typeface="Arial"/>
              <a:buChar char="•"/>
            </a:pPr>
            <a:r>
              <a:rPr lang="en-US" sz="4500">
                <a:solidFill>
                  <a:srgbClr val="212932"/>
                </a:solidFill>
                <a:latin typeface="Canva Sans"/>
              </a:rPr>
              <a:t>Security</a:t>
            </a:r>
          </a:p>
          <a:p>
            <a:pPr marL="971550" indent="-485775" lvl="1">
              <a:lnSpc>
                <a:spcPts val="8100"/>
              </a:lnSpc>
              <a:buFont typeface="Arial"/>
              <a:buChar char="•"/>
            </a:pPr>
            <a:r>
              <a:rPr lang="en-US" sz="4500">
                <a:solidFill>
                  <a:srgbClr val="212932"/>
                </a:solidFill>
                <a:latin typeface="Canva Sans"/>
              </a:rPr>
              <a:t>Organization</a:t>
            </a:r>
          </a:p>
          <a:p>
            <a:pPr marL="971550" indent="-485775" lvl="1">
              <a:lnSpc>
                <a:spcPts val="8100"/>
              </a:lnSpc>
              <a:buFont typeface="Arial"/>
              <a:buChar char="•"/>
            </a:pPr>
            <a:r>
              <a:rPr lang="en-US" sz="4500">
                <a:solidFill>
                  <a:srgbClr val="212932"/>
                </a:solidFill>
                <a:latin typeface="Canva Sans"/>
              </a:rPr>
              <a:t>User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39901" y="1247775"/>
            <a:ext cx="55023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212932"/>
                </a:solidFill>
                <a:latin typeface="Canva Sans Bold"/>
              </a:rPr>
              <a:t>OBJECTIVES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451" r="0" b="-5037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07255" y="4100526"/>
            <a:ext cx="13473489" cy="2765111"/>
            <a:chOff x="0" y="0"/>
            <a:chExt cx="17964652" cy="368681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47650"/>
              <a:ext cx="17964652" cy="25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0"/>
                </a:lnSpc>
              </a:pPr>
              <a:r>
                <a:rPr lang="en-US" sz="14000" spc="420">
                  <a:solidFill>
                    <a:srgbClr val="D9DFDB"/>
                  </a:solidFill>
                  <a:latin typeface="Roboto Bold"/>
                </a:rPr>
                <a:t>3. TECH STACK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1985008" y="3667764"/>
              <a:ext cx="13994636" cy="0"/>
            </a:xfrm>
            <a:prstGeom prst="line">
              <a:avLst/>
            </a:prstGeom>
            <a:ln cap="flat" w="38100">
              <a:solidFill>
                <a:srgbClr val="D0CCB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044021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332212" y="4743086"/>
            <a:ext cx="13623577" cy="20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450">
                <a:solidFill>
                  <a:srgbClr val="D9DFDB"/>
                </a:solidFill>
                <a:latin typeface="Roboto"/>
              </a:rPr>
              <a:t>A T</a:t>
            </a:r>
            <a:r>
              <a:rPr lang="en-US" sz="4500" spc="450">
                <a:solidFill>
                  <a:srgbClr val="D9DFDB"/>
                </a:solidFill>
                <a:latin typeface="Roboto"/>
              </a:rPr>
              <a:t>ech stack is a set of technologies and tools used to build and deploy this application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2212" y="2016382"/>
            <a:ext cx="5870112" cy="15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D9DFDB"/>
                </a:solidFill>
                <a:latin typeface="Canva Sans Bold"/>
              </a:rPr>
              <a:t>What is it?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044021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332212" y="4038831"/>
            <a:ext cx="13623577" cy="70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450">
                <a:solidFill>
                  <a:srgbClr val="D9DFDB"/>
                </a:solidFill>
                <a:latin typeface="Roboto"/>
              </a:rPr>
              <a:t>FULL-STACK JAVASCRIPT 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2212" y="2016382"/>
            <a:ext cx="11644601" cy="15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D9DFDB"/>
                </a:solidFill>
                <a:latin typeface="Canva Sans Bold"/>
              </a:rPr>
              <a:t>MERN STACK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9029733"/>
            <a:ext cx="18288000" cy="818482"/>
            <a:chOff x="0" y="0"/>
            <a:chExt cx="24384000" cy="1091309"/>
          </a:xfrm>
        </p:grpSpPr>
        <p:sp>
          <p:nvSpPr>
            <p:cNvPr name="AutoShape 3" id="3"/>
            <p:cNvSpPr/>
            <p:nvPr/>
          </p:nvSpPr>
          <p:spPr>
            <a:xfrm>
              <a:off x="0" y="19050"/>
              <a:ext cx="24384000" cy="0"/>
            </a:xfrm>
            <a:prstGeom prst="line">
              <a:avLst/>
            </a:prstGeom>
            <a:ln cap="flat" w="38100">
              <a:solidFill>
                <a:srgbClr val="D0CC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00" y="578697"/>
              <a:ext cx="10548699" cy="512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36672" y="3113155"/>
            <a:ext cx="2341609" cy="2341599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136" t="0" r="-251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13827" y="3113155"/>
            <a:ext cx="2341609" cy="2341599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8695" r="0" b="-869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172542"/>
            <a:ext cx="16230600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 spc="179">
                <a:solidFill>
                  <a:srgbClr val="D9DFDB"/>
                </a:solidFill>
                <a:latin typeface="Roboto Bold"/>
              </a:rPr>
              <a:t>TECH STACK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0957" y="6103417"/>
            <a:ext cx="5385135" cy="211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604519" lvl="0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D9DFDB"/>
                </a:solidFill>
                <a:latin typeface="Roboto Bold"/>
              </a:rPr>
              <a:t>BACKEND </a:t>
            </a:r>
            <a:r>
              <a:rPr lang="en-US" sz="2799" spc="279" u="none">
                <a:solidFill>
                  <a:srgbClr val="D9DFDB"/>
                </a:solidFill>
                <a:latin typeface="Roboto Bold"/>
              </a:rPr>
              <a:t>FRAMEWORK</a:t>
            </a:r>
          </a:p>
          <a:p>
            <a:pPr algn="ctr" marL="604519" indent="-604519" lvl="0">
              <a:lnSpc>
                <a:spcPts val="3359"/>
              </a:lnSpc>
              <a:spcBef>
                <a:spcPct val="0"/>
              </a:spcBef>
            </a:pPr>
          </a:p>
          <a:p>
            <a:pPr algn="ctr" marL="604519" indent="-604519" lvl="0">
              <a:lnSpc>
                <a:spcPts val="3359"/>
              </a:lnSpc>
              <a:spcBef>
                <a:spcPct val="0"/>
              </a:spcBef>
            </a:pPr>
            <a:r>
              <a:rPr lang="en-US" sz="2799" spc="279" u="none">
                <a:solidFill>
                  <a:srgbClr val="D9DFDB"/>
                </a:solidFill>
                <a:latin typeface="Roboto"/>
              </a:rPr>
              <a:t>NODE.JS</a:t>
            </a:r>
          </a:p>
          <a:p>
            <a:pPr algn="ctr" marL="604519" indent="-604519" lvl="0">
              <a:lnSpc>
                <a:spcPts val="3359"/>
              </a:lnSpc>
              <a:spcBef>
                <a:spcPct val="0"/>
              </a:spcBef>
            </a:pPr>
            <a:r>
              <a:rPr lang="en-US" sz="2799" spc="279" u="none">
                <a:solidFill>
                  <a:srgbClr val="D9DFDB"/>
                </a:solidFill>
                <a:latin typeface="Roboto"/>
              </a:rPr>
              <a:t>EXPRESS.JS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103417"/>
            <a:ext cx="4957552" cy="1276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280">
                <a:solidFill>
                  <a:srgbClr val="D9DFDB"/>
                </a:solidFill>
                <a:latin typeface="Roboto Bold"/>
              </a:rPr>
              <a:t>FRONT</a:t>
            </a:r>
            <a:r>
              <a:rPr lang="en-US" sz="2800" spc="280" u="none">
                <a:solidFill>
                  <a:srgbClr val="D9DFDB"/>
                </a:solidFill>
                <a:latin typeface="Roboto Bold"/>
              </a:rPr>
              <a:t>END FRAMEWORK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spc="280" u="none">
                <a:solidFill>
                  <a:srgbClr val="D9DFDB"/>
                </a:solidFill>
                <a:latin typeface="Roboto"/>
              </a:rPr>
              <a:t>REACT.JS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09962" y="6103417"/>
            <a:ext cx="4949338" cy="1276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D9DFDB"/>
                </a:solidFill>
                <a:latin typeface="Roboto Bold"/>
              </a:rPr>
              <a:t>DATABASE</a:t>
            </a:r>
          </a:p>
          <a:p>
            <a:pPr algn="ctr">
              <a:lnSpc>
                <a:spcPts val="3359"/>
              </a:lnSpc>
            </a:pP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D9DFDB"/>
                </a:solidFill>
                <a:latin typeface="Roboto"/>
              </a:rPr>
              <a:t>MONGO.DB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82721" y="3113155"/>
            <a:ext cx="2341609" cy="234159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6398" r="0" b="-6398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DAF4bGBPwIA</dc:identifier>
  <dcterms:modified xsi:type="dcterms:W3CDTF">2011-08-01T06:04:30Z</dcterms:modified>
  <cp:revision>1</cp:revision>
  <dc:title>Mid-Year Report Professional Presentation in Navy Blue Professional Style</dc:title>
</cp:coreProperties>
</file>